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3" r:id="rId6"/>
    <p:sldId id="260" r:id="rId7"/>
    <p:sldId id="261" r:id="rId8"/>
    <p:sldId id="262" r:id="rId9"/>
    <p:sldId id="274" r:id="rId10"/>
    <p:sldId id="263" r:id="rId11"/>
    <p:sldId id="264" r:id="rId12"/>
    <p:sldId id="267" r:id="rId13"/>
    <p:sldId id="265" r:id="rId14"/>
    <p:sldId id="266" r:id="rId15"/>
    <p:sldId id="275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31E8A-D7B7-436A-AD9A-34DA5DDBA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102006-877D-440E-B194-E10E8984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AEEE4-2E2A-4670-AFFA-3A58F8B1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24AD9-680F-47F1-84C7-D79D30D0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CD2BA-335F-4229-AF97-5B8DC227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2CB5-FD55-4654-947B-69DBD9F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002081-DD2F-43F4-B8EB-0D7F2EBFB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D32D7-55E3-4EFF-84A2-10889639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CC015B-672E-4D90-B6D1-11D72281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69859-A85C-4D5C-BD47-9AE30E47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0FE075-3C98-4B02-AB85-48B107D35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BC3EA6-3FA9-4B6E-9855-BE06A2C69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12B27-61C4-4B3F-9297-2BAC28C2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F9D30-FFC3-4339-8B29-D5C60784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8A6B6-6420-43AE-A34F-10663EB2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8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2842B-B4E7-4A80-B52C-6AB77CD4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F515B-5283-4E01-AE2E-FEE62E91C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5B2A0-AC4D-4FD1-993A-8C899C14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2D31E-B777-4B41-A10B-33B90C83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72DD0-F020-47B6-93E0-B44E3956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4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B7044-5870-4297-9092-92157CC4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6F2EC0-1846-4508-AB35-2D8A494B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D7E01-7C75-438D-9A93-34A75DDA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56395-87CE-448B-84C4-9C478310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C34ED-35F7-4A1A-BF41-B4DC860C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1A43C-2287-4060-9A28-3A3A0C55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E7818-65D1-4AFF-8054-A9929012D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ECE924-6BC5-4528-A1A0-01D504DD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4236-CF36-4705-89CA-BFB061C8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6E84AB-5383-4244-A709-A8F34906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614280-5AF2-4009-8D16-80CD64F5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5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3E651-BFF2-4D1E-A519-EB1E1A83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963F3A-72C7-48C5-AC6D-425E0DCD6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D8A4D-E4FD-4D8E-9427-9C2C71348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9AD9D9-A88C-4F44-8C94-FB6B634DD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179EF4-D2FA-423C-9C85-F983C4E5D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511427-CC0C-40DD-BF82-DE1544AB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066C53-E5B9-4B8E-BE95-D0421A12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90DB8B-C388-4D55-B9C9-FA133A09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9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8DC8A-9813-4C43-85D0-FE2C34BB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83BC8D-DA87-4036-BF00-D202E6BA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7FBAA4-FC1A-4BBA-B5EC-F3F3EE75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D74B7F-CE54-4700-A12B-F88F5232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6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562310-7BF1-49D7-9DF3-44479FB5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A527B6-B207-4079-AF17-C84B3CEE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D2251E-F6FE-4EBF-87E0-500AEFC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D2084-D86C-44C3-A43B-F1BAEC4E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DF939-651F-4B13-8D9E-27B72846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A794B-FD6F-454F-855E-96120B9C6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2A3E9-2BAC-4876-8A88-5B943184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B139B-CFF5-4D31-93B4-DA48C4CE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2EF3BF-459A-4F42-98A0-68245EFE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2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5EC37-CAB2-407B-9761-93E65F76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9CCE55-ABCC-4792-B6D3-55C4A19BE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3EDF4-5984-4C5A-A95A-BEBF8BD4F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F2A4B1-8BD3-4F3B-9045-3CD06BA2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9AECCA-9B78-4FF6-A728-6C0C63A7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7F5EE3-A2B0-47A5-B144-06B5C1C5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7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7C13D5-4E68-403E-B3B9-4664E2AA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2B89C-7A99-4231-B327-0EF6F592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23125-4978-42F8-8D80-FDA556C6D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B492D-B26E-4B1F-8275-F872B49B8596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F2905-B502-4DA0-95F2-71FF79D4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7B5CF-DB98-4C26-9E94-4F0A24001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7AB9-264C-40DF-8892-7CE2DD87C3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60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9.jpg"/><Relationship Id="rId11" Type="http://schemas.openxmlformats.org/officeDocument/2006/relationships/image" Target="../media/image1.pn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B8188-1208-41B7-9AD9-8DB481243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可以留言的智能相册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1E3DA8-6471-4FF7-9C52-5CB8853F8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7DADCEF-9807-49FF-84BC-513DCAC29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01"/>
    </mc:Choice>
    <mc:Fallback>
      <p:transition spd="slow" advTm="20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566717-B24A-4590-8E65-C519B37D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365123"/>
            <a:ext cx="3857625" cy="68580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3F4810-9F33-4AD6-8208-434EB51F9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42" y="365125"/>
            <a:ext cx="3857625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A96B27-33A3-4D3D-8471-DD3266866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5" y="365125"/>
            <a:ext cx="3857625" cy="68580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C04657F-0296-4056-B5A3-06372A94E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3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36"/>
    </mc:Choice>
    <mc:Fallback>
      <p:transition spd="slow" advTm="2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FDDD1-7000-427F-9389-EB9921BD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4006FA-F95A-4995-98D7-5327EFF5C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51" y="365125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B559E4-40BA-4D2A-9A2D-957D29139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24" y="365125"/>
            <a:ext cx="3857625" cy="68580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3007B03-62F3-406A-90C2-A224CDA6B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1"/>
    </mc:Choice>
    <mc:Fallback>
      <p:transition spd="slow" advTm="2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3EAF24-D1C8-4675-AB1E-1A52282CD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" y="1423338"/>
            <a:ext cx="10484137" cy="4011323"/>
          </a:xfr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26AE5EE-77AF-44FB-B27C-E72BC9783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46"/>
    </mc:Choice>
    <mc:Fallback>
      <p:transition spd="slow" advTm="22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E63498-4EDC-4DA7-9D46-914BFBDB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1" y="1216888"/>
            <a:ext cx="5762711" cy="17383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FDB14F-97E7-4115-B163-387BF42B4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27" y="893026"/>
            <a:ext cx="5373278" cy="23860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4406D0-116F-4E7D-97D4-C11A32976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81" y="4266719"/>
            <a:ext cx="6194361" cy="22261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4A54840-60CB-4E42-9445-E951C8F8BF25}"/>
              </a:ext>
            </a:extLst>
          </p:cNvPr>
          <p:cNvSpPr txBox="1"/>
          <p:nvPr/>
        </p:nvSpPr>
        <p:spPr>
          <a:xfrm>
            <a:off x="217810" y="622169"/>
            <a:ext cx="195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、建立项目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D3457-D0DA-4DA1-BCDA-5DAD5D5E4997}"/>
              </a:ext>
            </a:extLst>
          </p:cNvPr>
          <p:cNvSpPr txBox="1"/>
          <p:nvPr/>
        </p:nvSpPr>
        <p:spPr>
          <a:xfrm>
            <a:off x="6507059" y="365125"/>
            <a:ext cx="195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、添加训练数据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803B1A-CBF0-48BB-8700-EDB1E3AA285D}"/>
              </a:ext>
            </a:extLst>
          </p:cNvPr>
          <p:cNvSpPr txBox="1"/>
          <p:nvPr/>
        </p:nvSpPr>
        <p:spPr>
          <a:xfrm>
            <a:off x="217809" y="3718135"/>
            <a:ext cx="195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、选择模型训练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7EA6466-1FE5-41A5-BA1F-8F92B59C7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76"/>
    </mc:Choice>
    <mc:Fallback>
      <p:transition spd="slow" advTm="2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13D5A2-9D06-4B54-BFBC-4711248F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22" y="3730662"/>
            <a:ext cx="5486875" cy="2674852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9977F5-D440-4E64-A5B1-28A7EF087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0" y="818028"/>
            <a:ext cx="5711887" cy="21377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484B02-0B44-4747-B86D-660E0D15FA09}"/>
              </a:ext>
            </a:extLst>
          </p:cNvPr>
          <p:cNvSpPr txBox="1"/>
          <p:nvPr/>
        </p:nvSpPr>
        <p:spPr>
          <a:xfrm>
            <a:off x="472334" y="365125"/>
            <a:ext cx="195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、测试效果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73C1A3-28E9-4E50-B3F6-5CB0EBF10492}"/>
              </a:ext>
            </a:extLst>
          </p:cNvPr>
          <p:cNvSpPr txBox="1"/>
          <p:nvPr/>
        </p:nvSpPr>
        <p:spPr>
          <a:xfrm>
            <a:off x="5496820" y="3127338"/>
            <a:ext cx="318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、部署端点</a:t>
            </a:r>
            <a:r>
              <a:rPr lang="en-US" altLang="zh-CN" dirty="0"/>
              <a:t>endpoint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2B3667B-1C4B-4BF9-9571-5B489316D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2"/>
    </mc:Choice>
    <mc:Fallback>
      <p:transition spd="slow" advTm="23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373" y="2514436"/>
            <a:ext cx="10515600" cy="1325563"/>
          </a:xfrm>
        </p:spPr>
        <p:txBody>
          <a:bodyPr/>
          <a:lstStyle/>
          <a:p>
            <a:r>
              <a:rPr lang="zh-CN" altLang="en-US" dirty="0"/>
              <a:t>收费情况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FDDD1-7000-427F-9389-EB9921BD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5B30C3F-1C6A-4B48-A501-848394C1A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9"/>
    </mc:Choice>
    <mc:Fallback>
      <p:transition spd="slow" advTm="2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14671165-E861-42B1-8B00-74ABE2113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63" y="1027906"/>
            <a:ext cx="5561561" cy="2498417"/>
          </a:xfr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6DFFE96-936C-43B9-98F7-80CF2523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7" y="1181153"/>
            <a:ext cx="4725013" cy="234517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EE5ED08-16F8-4F5A-A96C-3167FC883F92}"/>
              </a:ext>
            </a:extLst>
          </p:cNvPr>
          <p:cNvSpPr txBox="1"/>
          <p:nvPr/>
        </p:nvSpPr>
        <p:spPr>
          <a:xfrm>
            <a:off x="715651" y="365125"/>
            <a:ext cx="9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百度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71E9D1-A6B8-4955-8CC3-729502E9E4A6}"/>
              </a:ext>
            </a:extLst>
          </p:cNvPr>
          <p:cNvSpPr txBox="1"/>
          <p:nvPr/>
        </p:nvSpPr>
        <p:spPr>
          <a:xfrm>
            <a:off x="715650" y="3788353"/>
            <a:ext cx="9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Face++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CD157F9-5F5A-4AE4-B82F-3E1870471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" y="4157685"/>
            <a:ext cx="5429839" cy="24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7"/>
    </mc:Choice>
    <mc:Fallback>
      <p:transition spd="slow" advTm="248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F877EF-0DAC-4B34-B45F-1E163521A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7" y="776793"/>
            <a:ext cx="5261663" cy="255707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F6D125-0AB6-441C-8993-3A5C642AED25}"/>
              </a:ext>
            </a:extLst>
          </p:cNvPr>
          <p:cNvSpPr txBox="1"/>
          <p:nvPr/>
        </p:nvSpPr>
        <p:spPr>
          <a:xfrm>
            <a:off x="715650" y="3788353"/>
            <a:ext cx="9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7112FB-2F2A-4404-93D5-FC909A1B3528}"/>
              </a:ext>
            </a:extLst>
          </p:cNvPr>
          <p:cNvSpPr txBox="1"/>
          <p:nvPr/>
        </p:nvSpPr>
        <p:spPr>
          <a:xfrm>
            <a:off x="715650" y="407461"/>
            <a:ext cx="180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FB2AC5-AFCA-4E1F-B23D-DE0E4A0E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67" y="3531582"/>
            <a:ext cx="4419711" cy="3052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8B1036-0368-4B99-AF7F-DF4EAA331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7" y="3767391"/>
            <a:ext cx="5706031" cy="2580645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AC67003-AAA7-43C7-9397-4FDF1AE98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44"/>
    </mc:Choice>
    <mc:Fallback>
      <p:transition spd="slow" advTm="3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4356CE-8634-49D5-A9F1-1188311E9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8" y="1027906"/>
            <a:ext cx="11352584" cy="4873146"/>
          </a:xfr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754D8EB-D76C-42FC-A5B9-E89396EFB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49"/>
    </mc:Choice>
    <mc:Fallback>
      <p:transition spd="slow" advTm="37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59DC8D-7DE9-44A0-B445-C6732F7B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16" y="155845"/>
            <a:ext cx="6612581" cy="6546309"/>
          </a:xfr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903361F-1567-4B82-8046-E716E555A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4"/>
    </mc:Choice>
    <mc:Fallback>
      <p:transition spd="slow" advTm="1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61D899-640A-45E9-BBAE-7D5582F6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" y="1027906"/>
            <a:ext cx="11559715" cy="4605980"/>
          </a:xfr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405BF7F-6E10-4DBB-AB1C-08BFD3AED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2"/>
    </mc:Choice>
    <mc:Fallback>
      <p:transition spd="slow" advTm="27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3916D0-8276-4B1A-A63F-E1E1DF75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82" y="397069"/>
            <a:ext cx="1951513" cy="28436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17752A-53C0-4A4E-A467-6163DB4AA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17" y="3789634"/>
            <a:ext cx="1995358" cy="29075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9A9196-E0B3-42F9-B106-D73A43964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61" y="3789634"/>
            <a:ext cx="1995358" cy="29075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3399EC-61D1-42A3-B9E4-A69A5EE44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9" y="3585353"/>
            <a:ext cx="1995358" cy="29075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19C53B-34D1-45C2-A0BB-EA62A2BC8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9" y="3585353"/>
            <a:ext cx="1995358" cy="29075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4FE8CF-CB26-4BB9-9CAA-33D742CD6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76" y="365125"/>
            <a:ext cx="1995358" cy="29075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439F3D-CCAE-4935-ABEB-E1FE67DB21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8" y="365125"/>
            <a:ext cx="1995358" cy="2907522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B511A84-F40E-4267-A251-EFF421B03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47"/>
    </mc:Choice>
    <mc:Fallback>
      <p:transition spd="slow" advTm="2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A02EFD-461F-4B87-949E-E189B74E1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4" y="1812362"/>
            <a:ext cx="11166055" cy="2788226"/>
          </a:xfr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E06E2D3-8EE6-4865-8F50-BD858CB67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24"/>
    </mc:Choice>
    <mc:Fallback>
      <p:transition spd="slow" advTm="24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9B8A13-4BB5-455C-873D-15203BA3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" y="1027906"/>
            <a:ext cx="11803287" cy="4809186"/>
          </a:xfr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9E406AB-D2DF-4169-8C71-80186905B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3"/>
    </mc:Choice>
    <mc:Fallback>
      <p:transition spd="slow" advTm="1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462" y="2599278"/>
            <a:ext cx="10515600" cy="1325563"/>
          </a:xfrm>
        </p:spPr>
        <p:txBody>
          <a:bodyPr/>
          <a:lstStyle/>
          <a:p>
            <a:r>
              <a:rPr lang="zh-CN" altLang="en-US" dirty="0"/>
              <a:t>不同公司</a:t>
            </a:r>
            <a:r>
              <a:rPr lang="en-US" altLang="zh-CN" dirty="0" err="1"/>
              <a:t>api</a:t>
            </a:r>
            <a:r>
              <a:rPr lang="zh-CN" altLang="en-US" dirty="0"/>
              <a:t>比较分析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FDDD1-7000-427F-9389-EB9921BD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346BC57-D509-4D30-8112-A51AFB05C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0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7"/>
    </mc:Choice>
    <mc:Fallback>
      <p:transition spd="slow" advTm="1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E3D95B-EC2E-41D3-A9E4-C1EDC1A70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5" y="194463"/>
            <a:ext cx="10011266" cy="6298412"/>
          </a:xfr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3E66E00-8EDD-4527-8B8E-BECC70263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8"/>
    </mc:Choice>
    <mc:Fallback>
      <p:transition spd="slow" advTm="23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545140-47AE-434F-894E-0E87679F5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8" y="923828"/>
            <a:ext cx="11100425" cy="5180199"/>
          </a:xfrm>
        </p:spPr>
      </p:pic>
    </p:spTree>
    <p:extLst>
      <p:ext uri="{BB962C8B-B14F-4D97-AF65-F5344CB8AC3E}">
        <p14:creationId xmlns:p14="http://schemas.microsoft.com/office/powerpoint/2010/main" val="17418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0"/>
    </mc:Choice>
    <mc:Fallback>
      <p:transition spd="slow" advTm="259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C1EE46-6686-42D4-9249-F16B889F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" y="396250"/>
            <a:ext cx="9478562" cy="6096625"/>
          </a:xfr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252C536-F966-4D16-B2E3-67E44ECB5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1"/>
    </mc:Choice>
    <mc:Fallback>
      <p:transition spd="slow" advTm="2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626F9-26F4-4BF1-AF32-07A72D87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315" y="2589851"/>
            <a:ext cx="10515600" cy="1325563"/>
          </a:xfrm>
        </p:spPr>
        <p:txBody>
          <a:bodyPr/>
          <a:lstStyle/>
          <a:p>
            <a:r>
              <a:rPr lang="zh-CN" altLang="en-US" dirty="0"/>
              <a:t>核心</a:t>
            </a:r>
            <a:r>
              <a:rPr lang="en-US" altLang="zh-CN" dirty="0" err="1"/>
              <a:t>api</a:t>
            </a:r>
            <a:r>
              <a:rPr lang="zh-CN" altLang="en-US" dirty="0"/>
              <a:t>：语音合成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FDDD1-7000-427F-9389-EB9921BD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A567254-52D2-4D15-8DDD-E8ABE476E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7"/>
    </mc:Choice>
    <mc:Fallback>
      <p:transition spd="slow" advTm="2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47</Words>
  <Application>Microsoft Office PowerPoint</Application>
  <PresentationFormat>宽屏</PresentationFormat>
  <Paragraphs>13</Paragraphs>
  <Slides>20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可以留言的智能相册</vt:lpstr>
      <vt:lpstr>PowerPoint 演示文稿</vt:lpstr>
      <vt:lpstr>PowerPoint 演示文稿</vt:lpstr>
      <vt:lpstr>PowerPoint 演示文稿</vt:lpstr>
      <vt:lpstr>不同公司api比较分析</vt:lpstr>
      <vt:lpstr>PowerPoint 演示文稿</vt:lpstr>
      <vt:lpstr>PowerPoint 演示文稿</vt:lpstr>
      <vt:lpstr>PowerPoint 演示文稿</vt:lpstr>
      <vt:lpstr>核心api：语音合成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收费情况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煜华 李</dc:creator>
  <cp:lastModifiedBy>煜华 李</cp:lastModifiedBy>
  <cp:revision>11</cp:revision>
  <dcterms:created xsi:type="dcterms:W3CDTF">2020-01-05T10:32:19Z</dcterms:created>
  <dcterms:modified xsi:type="dcterms:W3CDTF">2020-01-09T10:42:53Z</dcterms:modified>
</cp:coreProperties>
</file>